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3" r:id="rId1"/>
  </p:sldMasterIdLst>
  <p:notesMasterIdLst>
    <p:notesMasterId r:id="rId18"/>
  </p:notesMasterIdLst>
  <p:sldIdLst>
    <p:sldId id="256" r:id="rId2"/>
    <p:sldId id="436" r:id="rId3"/>
    <p:sldId id="443" r:id="rId4"/>
    <p:sldId id="440" r:id="rId5"/>
    <p:sldId id="395" r:id="rId6"/>
    <p:sldId id="396" r:id="rId7"/>
    <p:sldId id="539" r:id="rId8"/>
    <p:sldId id="447" r:id="rId9"/>
    <p:sldId id="437" r:id="rId10"/>
    <p:sldId id="449" r:id="rId11"/>
    <p:sldId id="444" r:id="rId12"/>
    <p:sldId id="445" r:id="rId13"/>
    <p:sldId id="540" r:id="rId14"/>
    <p:sldId id="448" r:id="rId15"/>
    <p:sldId id="450" r:id="rId16"/>
    <p:sldId id="42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5012" autoAdjust="0"/>
  </p:normalViewPr>
  <p:slideViewPr>
    <p:cSldViewPr snapToGrid="0">
      <p:cViewPr varScale="1">
        <p:scale>
          <a:sx n="81" d="100"/>
          <a:sy n="81" d="100"/>
        </p:scale>
        <p:origin x="11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7/27/2024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https://support.grammarly.com/hc/en-us/categories/115000018631-Tips-Tutorials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2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https://support.grammarly.com/hc/en-us/articles/360003474732-Grammarly-Editor-user-guide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34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https://support.grammarly.com/hc/en-us/articles/360054679292-What-are-Goals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785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08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047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https://support.grammarly.com/hc/en-us/articles/14528857014285-Introducing-generative-AI-assistance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35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https://support.grammarly.com/hc/en-us/articles/25351804320397-Introducing-strategic-suggestions</a:t>
            </a:r>
          </a:p>
          <a:p>
            <a:r>
              <a:rPr lang="en-US" dirty="0"/>
              <a:t>https://www.grammarly.com/blog/strategic-suggestions-anticipate-feedback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35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https://support.grammarly.com/hc/en-us/articles/115000091452-How-to-check-my-document-for-plagiarism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570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https://support.grammarly.com/hc/en-us/articles/21227721882253-Introducing-app-actions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09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9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457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172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3542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4167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0254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9350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336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014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219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376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944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491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135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66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263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884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880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  <p:sldLayoutId id="2147483826" r:id="rId13"/>
    <p:sldLayoutId id="2147483827" r:id="rId14"/>
    <p:sldLayoutId id="2147483828" r:id="rId15"/>
    <p:sldLayoutId id="2147483829" r:id="rId16"/>
    <p:sldLayoutId id="214748383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11B0F1-D9F4-EDEA-2331-7E469ABD0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C82FD44-2FDE-5CFB-16B1-04A0181A152E}"/>
              </a:ext>
            </a:extLst>
          </p:cNvPr>
          <p:cNvSpPr/>
          <p:nvPr/>
        </p:nvSpPr>
        <p:spPr>
          <a:xfrm>
            <a:off x="7784123" y="3706637"/>
            <a:ext cx="4407875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bg1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How to Really Use</a:t>
            </a:r>
          </a:p>
          <a:p>
            <a:pPr algn="ctr"/>
            <a:r>
              <a:rPr lang="en-US" sz="6000" b="1" dirty="0">
                <a:ln w="10160">
                  <a:solidFill>
                    <a:schemeClr val="bg1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Grammarly</a:t>
            </a:r>
          </a:p>
        </p:txBody>
      </p:sp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93781-12D5-3890-68C3-B39159DB8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996" y="2517656"/>
            <a:ext cx="9905998" cy="1478570"/>
          </a:xfrm>
        </p:spPr>
        <p:txBody>
          <a:bodyPr/>
          <a:lstStyle/>
          <a:p>
            <a:r>
              <a:rPr lang="en-US" dirty="0"/>
              <a:t>Increasing</a:t>
            </a:r>
            <a:br>
              <a:rPr lang="en-US" dirty="0"/>
            </a:br>
            <a:r>
              <a:rPr lang="en-US" dirty="0"/>
              <a:t>Impact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D6C826-26F5-A565-39DD-5AF64F89A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0745" y="140309"/>
            <a:ext cx="6759057" cy="28506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94A9A7-9EDB-4970-537E-0A6B4F3E30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952" y="3376619"/>
            <a:ext cx="38095" cy="1047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9B765F-19BE-B8DA-D514-F88A055FA4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1285" y="3010332"/>
            <a:ext cx="4323972" cy="382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361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60C33-4851-ABE3-4F3C-A5B032161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656" y="2437269"/>
            <a:ext cx="9905998" cy="1478570"/>
          </a:xfrm>
        </p:spPr>
        <p:txBody>
          <a:bodyPr/>
          <a:lstStyle/>
          <a:p>
            <a:r>
              <a:rPr lang="en-US" dirty="0"/>
              <a:t>Plagiarism</a:t>
            </a:r>
            <a:br>
              <a:rPr lang="en-US" dirty="0"/>
            </a:br>
            <a:r>
              <a:rPr lang="en-US" dirty="0"/>
              <a:t>Check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A65422-CC53-F9AA-718F-55803577D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669" y="102773"/>
            <a:ext cx="7566680" cy="665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024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4482E-4B35-BAFD-0841-28C3AFBD8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995" y="2176013"/>
            <a:ext cx="9905998" cy="2305552"/>
          </a:xfrm>
        </p:spPr>
        <p:txBody>
          <a:bodyPr>
            <a:normAutofit/>
          </a:bodyPr>
          <a:lstStyle/>
          <a:p>
            <a:r>
              <a:rPr lang="en-US" dirty="0"/>
              <a:t>Expert</a:t>
            </a:r>
            <a:br>
              <a:rPr lang="en-US" dirty="0"/>
            </a:br>
            <a:r>
              <a:rPr lang="en-US" dirty="0"/>
              <a:t>Writing</a:t>
            </a:r>
            <a:br>
              <a:rPr lang="en-US" dirty="0"/>
            </a:br>
            <a:r>
              <a:rPr lang="en-US" dirty="0"/>
              <a:t>Help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BF51E7C-3A2C-8F19-90C0-156DAD4D1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505" y="459930"/>
            <a:ext cx="9264599" cy="5938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61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230D67-540D-BCC8-1E51-1F68B01F5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50" y="1122343"/>
            <a:ext cx="9906000" cy="3212151"/>
          </a:xfrm>
        </p:spPr>
        <p:txBody>
          <a:bodyPr/>
          <a:lstStyle/>
          <a:p>
            <a:r>
              <a:rPr lang="en-US" dirty="0"/>
              <a:t>Using</a:t>
            </a:r>
            <a:br>
              <a:rPr lang="en-US" dirty="0"/>
            </a:br>
            <a:r>
              <a:rPr lang="en-US" dirty="0"/>
              <a:t>Grammarly</a:t>
            </a:r>
            <a:br>
              <a:rPr lang="en-US" dirty="0"/>
            </a:br>
            <a:r>
              <a:rPr lang="en-US" dirty="0"/>
              <a:t>outside</a:t>
            </a:r>
            <a:br>
              <a:rPr lang="en-US" dirty="0"/>
            </a:br>
            <a:r>
              <a:rPr lang="en-US" dirty="0"/>
              <a:t>My Grammarly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5939CC-B662-7865-16C4-D3558C147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919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906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D8D1F-1D83-18E3-076F-CBA3CF27E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899" y="2457366"/>
            <a:ext cx="9905998" cy="1478570"/>
          </a:xfrm>
        </p:spPr>
        <p:txBody>
          <a:bodyPr/>
          <a:lstStyle/>
          <a:p>
            <a:r>
              <a:rPr lang="en-US" dirty="0"/>
              <a:t>App</a:t>
            </a:r>
            <a:br>
              <a:rPr lang="en-US" dirty="0"/>
            </a:br>
            <a:r>
              <a:rPr lang="en-US" dirty="0"/>
              <a:t>Actions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77E655-1164-9A01-E0EE-456E2AC06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260" y="1009463"/>
            <a:ext cx="8683200" cy="483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105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059B0-055D-CFC2-1DCA-63E86E8F0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47" y="2507608"/>
            <a:ext cx="9905998" cy="1478570"/>
          </a:xfrm>
        </p:spPr>
        <p:txBody>
          <a:bodyPr/>
          <a:lstStyle/>
          <a:p>
            <a:r>
              <a:rPr lang="en-US" dirty="0"/>
              <a:t>Grammarly</a:t>
            </a:r>
            <a:br>
              <a:rPr lang="en-US" dirty="0"/>
            </a:br>
            <a:r>
              <a:rPr lang="en-US" dirty="0"/>
              <a:t>Mobile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C20ECD-BAFB-D19C-E7B2-B9C0BF359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925" y="1054943"/>
            <a:ext cx="8325762" cy="474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23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855EDD-A773-D46E-D5E0-A30EE6A96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378" y="1018338"/>
            <a:ext cx="8571244" cy="482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61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73587-CD05-993C-7179-24F13B303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624" y="2437269"/>
            <a:ext cx="9905998" cy="1478570"/>
          </a:xfrm>
        </p:spPr>
        <p:txBody>
          <a:bodyPr/>
          <a:lstStyle/>
          <a:p>
            <a:r>
              <a:rPr lang="en-US" dirty="0"/>
              <a:t>Entire</a:t>
            </a:r>
            <a:br>
              <a:rPr lang="en-US" dirty="0"/>
            </a:br>
            <a:r>
              <a:rPr lang="en-US" dirty="0"/>
              <a:t>Document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E59D14-8F5B-A028-87F6-DDC38529D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7266" y="578555"/>
            <a:ext cx="3158998" cy="570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168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3A87A-2017-9885-A98E-05A091693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34" y="2447318"/>
            <a:ext cx="9905998" cy="1478570"/>
          </a:xfrm>
        </p:spPr>
        <p:txBody>
          <a:bodyPr/>
          <a:lstStyle/>
          <a:p>
            <a:r>
              <a:rPr lang="en-US" dirty="0"/>
              <a:t>Overall</a:t>
            </a:r>
            <a:br>
              <a:rPr lang="en-US" dirty="0"/>
            </a:br>
            <a:r>
              <a:rPr lang="en-US" dirty="0"/>
              <a:t>Score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F0FCF1-ED36-C0F7-651B-DD7AC32E9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2889" y="67095"/>
            <a:ext cx="7390476" cy="67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149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8D3F3-6363-D7AB-CB79-E024D8493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673" y="2437270"/>
            <a:ext cx="9905998" cy="1478570"/>
          </a:xfrm>
        </p:spPr>
        <p:txBody>
          <a:bodyPr/>
          <a:lstStyle/>
          <a:p>
            <a:r>
              <a:rPr lang="en-US" dirty="0"/>
              <a:t>Setting</a:t>
            </a:r>
            <a:br>
              <a:rPr lang="en-US" dirty="0"/>
            </a:br>
            <a:r>
              <a:rPr lang="en-US" dirty="0"/>
              <a:t>Goals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6301CBE-B68F-011C-CD04-FDAA0271A0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3336" y="0"/>
            <a:ext cx="69278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1119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480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003566"/>
            <a:ext cx="7353300" cy="33594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2F8413-6F1D-913F-CF1B-76D9EA8A8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3459" y="4464933"/>
            <a:ext cx="5361905" cy="22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353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4E9F8-31BB-31FA-5596-9C1E94AA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284514"/>
            <a:ext cx="9353550" cy="534488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DBAB5D9-72C1-1A4E-C34E-F55A40727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https://www.youtube.com/@AINewsFresh</a:t>
            </a:r>
          </a:p>
        </p:txBody>
      </p:sp>
    </p:spTree>
    <p:extLst>
      <p:ext uri="{BB962C8B-B14F-4D97-AF65-F5344CB8AC3E}">
        <p14:creationId xmlns:p14="http://schemas.microsoft.com/office/powerpoint/2010/main" val="2944754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940EB-0086-ECFC-8C57-ABED09ED6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05" y="2512360"/>
            <a:ext cx="9905998" cy="1833279"/>
          </a:xfrm>
        </p:spPr>
        <p:txBody>
          <a:bodyPr/>
          <a:lstStyle/>
          <a:p>
            <a:r>
              <a:rPr lang="en-US" dirty="0"/>
              <a:t>Generative</a:t>
            </a:r>
            <a:br>
              <a:rPr lang="en-US" dirty="0"/>
            </a:br>
            <a:r>
              <a:rPr lang="en-US" dirty="0"/>
              <a:t>AI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5DDEAA-71EC-4BC1-6CAB-80CDEDD8A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093" y="450529"/>
            <a:ext cx="7832657" cy="595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611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79F1-70FB-8195-BE00-80799A1B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42" y="2437269"/>
            <a:ext cx="9905998" cy="1478570"/>
          </a:xfrm>
        </p:spPr>
        <p:txBody>
          <a:bodyPr/>
          <a:lstStyle/>
          <a:p>
            <a:r>
              <a:rPr lang="en-US" dirty="0"/>
              <a:t>Extras </a:t>
            </a:r>
            <a:br>
              <a:rPr lang="en-US" dirty="0"/>
            </a:br>
            <a:r>
              <a:rPr lang="en-US" dirty="0"/>
              <a:t>&amp; Upsell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6818FE-3C7D-C9E1-A4E9-C9C88F089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683" y="1866819"/>
            <a:ext cx="9232475" cy="261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0931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6746</TotalTime>
  <Words>209</Words>
  <Application>Microsoft Office PowerPoint</Application>
  <PresentationFormat>Widescreen</PresentationFormat>
  <Paragraphs>35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Tw Cen MT</vt:lpstr>
      <vt:lpstr>Circuit</vt:lpstr>
      <vt:lpstr>PowerPoint Presentation</vt:lpstr>
      <vt:lpstr>Entire Document</vt:lpstr>
      <vt:lpstr>Overall Score</vt:lpstr>
      <vt:lpstr>Setting Goals</vt:lpstr>
      <vt:lpstr>PowerPoint Presentation</vt:lpstr>
      <vt:lpstr>Membership has its privileges</vt:lpstr>
      <vt:lpstr>https://www.youtube.com/@AINewsFresh</vt:lpstr>
      <vt:lpstr>Generative AI</vt:lpstr>
      <vt:lpstr>Extras  &amp; Upsell</vt:lpstr>
      <vt:lpstr>Increasing Impact</vt:lpstr>
      <vt:lpstr>Plagiarism Check</vt:lpstr>
      <vt:lpstr>Expert Writing Help</vt:lpstr>
      <vt:lpstr>Using Grammarly outside My Grammarly</vt:lpstr>
      <vt:lpstr>App Actions</vt:lpstr>
      <vt:lpstr>Grammarly Mobile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Zain</dc:creator>
  <cp:lastModifiedBy>Zain Naboulsi</cp:lastModifiedBy>
  <cp:revision>25</cp:revision>
  <dcterms:created xsi:type="dcterms:W3CDTF">2023-10-26T23:38:07Z</dcterms:created>
  <dcterms:modified xsi:type="dcterms:W3CDTF">2024-07-27T22:46:33Z</dcterms:modified>
</cp:coreProperties>
</file>

<file path=docProps/thumbnail.jpeg>
</file>